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433F-92EB-4B87-9425-124A26E3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DBEF1-CDEE-4F62-AA3D-D23F984DF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DA0D-633D-4BF4-B0DC-5DF4437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818D-FC78-4713-85DA-493090A8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EBCA-3A99-494F-8749-607B1794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5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97BC-F13B-48B8-9DD5-222777DD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EC6A-7D90-4B01-83B3-279C1A4D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F40C0-95F8-464D-958D-85373684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A684-D254-4406-A1E0-1C6AF64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2F89-FC4F-41B9-B929-12894034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9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97664-A530-46BD-8C6D-2140C536E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73F3-6FB9-4393-A3CC-3A14B8AA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FD09-5FF7-404D-A272-DBAB841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1AC4-A68C-40B7-A079-01A4A91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581F-0708-440C-AE4F-6E53EB2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61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241C-6C99-4D57-A38E-F061D175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9345-0FE5-4DA5-9D02-27378AEF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4CCC-A8B7-4E59-986C-F4CA69D5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1511-4A88-4C74-BF29-56CC8B94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979E-B642-49C9-A54A-7419FF3D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81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32F9-8DBA-4125-B088-39267EB2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F724-212B-4D35-A48C-40EA08AC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063BA-69EF-4A21-AD09-EE560289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8429-64A7-498C-9F3F-0348711E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65114-A6C6-40B0-9F6E-8C87EDDD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8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EAFE-EE1D-4AF7-A1ED-83116951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060B-565D-40A7-91F4-54E829225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0E765-C4CA-4555-AB03-765C97EB7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B1D0-0F5B-417A-947D-A7824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D8A0-D15D-4CAC-AD9B-46F11203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2DBDE-0AFA-4367-A399-EA591F5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C03-60A2-4843-93D5-C9AFFE97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6FE1E-DCC1-469E-BA7C-637AD6164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F3906-54C0-48F5-B42A-2D7DEB4B4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1827F-A149-4FF1-8D69-5EA7F9CB7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9EC05-81DB-4F73-BB91-924B5E496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FAAB7-C941-4C62-AB60-8126EBB8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A0798-B3B9-4F4F-931D-15A2207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8941-C15E-48B8-8370-71EEBD1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02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F0E5-BFC4-4717-89B2-6DEC8E3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8106C-1637-432D-8AA1-A8C5ACA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1AD6B-3817-4EF9-958A-A9607478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76488-744C-4661-A269-B07D1E66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47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7F6AA-F81C-4D73-AC5B-9AA953B7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1FFCF-3849-486A-9533-3B8D82A6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C044-AA19-4682-9F08-A02B6D4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4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7CA4-9B8A-4557-B9FF-C4A299F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8C21-6D1B-4F83-9B36-203D6A01E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4DEF1-AC75-4060-95DB-2B1A348C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31757-AAE8-4FCE-8BB3-F8A40692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312A8-F37C-4840-AC94-576B45FB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EFB8-0D47-46CA-9209-275044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79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B9E1-3E3C-4BB1-98FB-F8A32B7E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F64F8-27DA-4460-B4D0-F13C974AC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F146A-92BF-4E9C-B79E-A1A2C1EB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E7AAA-40A8-4A42-9B15-07FDF3A0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B96CE-37CD-4495-B6EA-61B19911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AAB3-36B3-46B6-A804-875399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3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67084-6AEB-49D4-BFC9-220E4DD6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EBD67-C019-46E0-9548-988E5BD4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1A320-9050-47FD-B623-B6D232D13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233-3F63-405A-89BD-5BE98F96CF9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4182-26A3-4EF9-8F60-89DD5B8DB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D6A4-9962-412E-B8D4-779581FFA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34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A5DB7-384F-47C4-8D89-0D3787B7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3" y="-16566"/>
            <a:ext cx="11549274" cy="687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6AD46-FC03-4991-80E1-DD329EDD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2387600"/>
          </a:xfrm>
        </p:spPr>
        <p:txBody>
          <a:bodyPr/>
          <a:lstStyle/>
          <a:p>
            <a:r>
              <a:rPr lang="hu-HU" b="1" dirty="0"/>
              <a:t>Lucky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7116E-AC7B-4293-9C9F-009FDB122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1" y="2715879"/>
            <a:ext cx="9144000" cy="3071478"/>
          </a:xfrm>
        </p:spPr>
        <p:txBody>
          <a:bodyPr>
            <a:normAutofit/>
          </a:bodyPr>
          <a:lstStyle/>
          <a:p>
            <a:r>
              <a:rPr lang="hu-HU" sz="1600" b="1" dirty="0"/>
              <a:t>made by:</a:t>
            </a:r>
            <a:br>
              <a:rPr lang="hu-HU" sz="1600" b="1" dirty="0"/>
            </a:br>
            <a:r>
              <a:rPr lang="hu-HU" b="1" dirty="0"/>
              <a:t>Gräff Levente – homepage, css, debugging, hungarian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Geregely Marci – </a:t>
            </a:r>
            <a:r>
              <a:rPr lang="hu-HU" b="1" dirty="0" err="1"/>
              <a:t>Coffee</a:t>
            </a:r>
            <a:r>
              <a:rPr lang="hu-HU" b="1" dirty="0"/>
              <a:t> </a:t>
            </a:r>
            <a:r>
              <a:rPr lang="hu-HU" b="1" dirty="0" err="1"/>
              <a:t>page</a:t>
            </a:r>
            <a:r>
              <a:rPr lang="hu-HU" b="1" dirty="0"/>
              <a:t>, Blog, </a:t>
            </a:r>
            <a:r>
              <a:rPr lang="hu-HU" b="1" dirty="0" err="1"/>
              <a:t>Figma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Byrappa Arjuna – editing images, english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Abousena Adam – cakes, </a:t>
            </a:r>
            <a:r>
              <a:rPr lang="hu-HU" b="1" dirty="0" err="1"/>
              <a:t>Trello</a:t>
            </a:r>
            <a:r>
              <a:rPr lang="hu-HU" b="1" dirty="0"/>
              <a:t>, </a:t>
            </a:r>
            <a:r>
              <a:rPr lang="hu-HU" b="1" dirty="0" err="1"/>
              <a:t>Figma</a:t>
            </a:r>
            <a:r>
              <a:rPr lang="hu-H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35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488-8029-4F08-91E1-4F10BFFB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Tools we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D1CFB-58F0-4677-B1D4-7225F7FA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001016"/>
            <a:ext cx="3840326" cy="3594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FF34D-5CC1-4980-A056-C68D7BFF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77" y="2997197"/>
            <a:ext cx="4205036" cy="359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8472A-3E27-4171-AF25-E60380B3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674" y="2997197"/>
            <a:ext cx="3768136" cy="3594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B2B6-0978-405B-A931-C3026EF8F3CA}"/>
              </a:ext>
            </a:extLst>
          </p:cNvPr>
          <p:cNvSpPr txBox="1"/>
          <p:nvPr/>
        </p:nvSpPr>
        <p:spPr>
          <a:xfrm>
            <a:off x="970548" y="2059292"/>
            <a:ext cx="81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Trello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68DFF-295B-4FDC-AD32-1FFE0212A666}"/>
              </a:ext>
            </a:extLst>
          </p:cNvPr>
          <p:cNvSpPr txBox="1"/>
          <p:nvPr/>
        </p:nvSpPr>
        <p:spPr>
          <a:xfrm>
            <a:off x="5184680" y="2065191"/>
            <a:ext cx="1894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Figma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8BF98-BEFF-450F-83D9-A9FB51E6BDD4}"/>
              </a:ext>
            </a:extLst>
          </p:cNvPr>
          <p:cNvSpPr txBox="1"/>
          <p:nvPr/>
        </p:nvSpPr>
        <p:spPr>
          <a:xfrm>
            <a:off x="9576136" y="2059291"/>
            <a:ext cx="204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517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F2F39-DCF5-47DB-ADFF-4D756B69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5" y="118355"/>
            <a:ext cx="5101389" cy="330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AD36B-36FD-4CED-B993-0BF8D8DC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355"/>
            <a:ext cx="5951623" cy="336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7C07-9C60-4C64-8E03-DC569916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5" y="3708953"/>
            <a:ext cx="5092928" cy="2956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784F-5C8E-4D34-8D56-8F06496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953"/>
            <a:ext cx="5951622" cy="2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71E-E4BD-4F1C-BDA1-B2CAED6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6367244"/>
            <a:ext cx="10515600" cy="490756"/>
          </a:xfrm>
        </p:spPr>
        <p:txBody>
          <a:bodyPr>
            <a:normAutofit fontScale="90000"/>
          </a:bodyPr>
          <a:lstStyle/>
          <a:p>
            <a:r>
              <a:rPr lang="hu-HU" dirty="0"/>
              <a:t>https://github.com/LEvivoken/monkeys2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5243F97-F6E6-4D4E-BA5D-5BE4E19C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" y="3428999"/>
            <a:ext cx="3443698" cy="293824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D212E69-B04B-4716-A986-D4FA31906274}"/>
              </a:ext>
            </a:extLst>
          </p:cNvPr>
          <p:cNvSpPr txBox="1"/>
          <p:nvPr/>
        </p:nvSpPr>
        <p:spPr>
          <a:xfrm>
            <a:off x="7294786" y="1166606"/>
            <a:ext cx="5387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/>
              <a:t>Prototype</a:t>
            </a:r>
            <a:r>
              <a:rPr lang="hu-HU" sz="4000" b="1" dirty="0"/>
              <a:t>/</a:t>
            </a:r>
            <a:r>
              <a:rPr lang="hu-HU" sz="4000" b="1" dirty="0" err="1"/>
              <a:t>Github</a:t>
            </a:r>
            <a:r>
              <a:rPr lang="hu-HU" sz="4000" b="1" dirty="0"/>
              <a:t> link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B54568-2488-4A69-B029-2C141B00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7" y="524647"/>
            <a:ext cx="3459072" cy="29513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11993E-799E-483C-ABA4-97E27C3E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9" y="3487372"/>
            <a:ext cx="3308572" cy="27670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0C5E11E-F003-418C-8EAD-AC732424A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7" y="524646"/>
            <a:ext cx="3435849" cy="295136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4E9A4FA-8921-4C7D-A980-D7EA5AA7C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9" y="2396215"/>
            <a:ext cx="4363667" cy="3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E38-DA8A-4781-AD29-52990A8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8" y="1491916"/>
            <a:ext cx="11369843" cy="2011531"/>
          </a:xfrm>
        </p:spPr>
        <p:txBody>
          <a:bodyPr>
            <a:noAutofit/>
          </a:bodyPr>
          <a:lstStyle/>
          <a:p>
            <a:r>
              <a:rPr lang="hu-HU" sz="7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182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Szélesvásznú</PresentationFormat>
  <Paragraphs>9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Lucky coffee shop</vt:lpstr>
      <vt:lpstr>Tools we used</vt:lpstr>
      <vt:lpstr>PowerPoint-bemutató</vt:lpstr>
      <vt:lpstr>https://github.com/LEvivoken/monkeys2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Byrappa Arjuna</dc:creator>
  <cp:lastModifiedBy>Byrappa Arjuna</cp:lastModifiedBy>
  <cp:revision>10</cp:revision>
  <dcterms:created xsi:type="dcterms:W3CDTF">2023-11-27T18:50:38Z</dcterms:created>
  <dcterms:modified xsi:type="dcterms:W3CDTF">2023-11-28T10:04:39Z</dcterms:modified>
</cp:coreProperties>
</file>